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75263" cy="51127025"/>
  <p:notesSz cx="6858000" cy="9144000"/>
  <p:defaultTextStyle>
    <a:defPPr>
      <a:defRPr lang="zh-TW"/>
    </a:defPPr>
    <a:lvl1pPr marL="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887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7774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6661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5548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4435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3322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72209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11096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960" y="-72"/>
      </p:cViewPr>
      <p:guideLst>
        <p:guide orient="horz" pos="16103"/>
        <p:guide pos="96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00645" y="15882521"/>
            <a:ext cx="26073974" cy="109591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01290" y="28971981"/>
            <a:ext cx="21472684" cy="130657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47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96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2239566" y="2047457"/>
            <a:ext cx="6901934" cy="4362366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33764" y="2047457"/>
            <a:ext cx="20194548" cy="4362366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61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95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3134" y="32853851"/>
            <a:ext cx="26073974" cy="10154395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423134" y="21669818"/>
            <a:ext cx="26073974" cy="11184033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887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7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6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548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34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33764" y="11929645"/>
            <a:ext cx="13548241" cy="33741473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593261" y="11929645"/>
            <a:ext cx="13548241" cy="33741473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4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33764" y="11444410"/>
            <a:ext cx="13553568" cy="4769485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3764" y="16213895"/>
            <a:ext cx="13553568" cy="29457218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582609" y="11444410"/>
            <a:ext cx="13558892" cy="4769485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582609" y="16213895"/>
            <a:ext cx="13558892" cy="29457218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18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70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6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3765" y="2035613"/>
            <a:ext cx="10091950" cy="866319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93175" y="2035617"/>
            <a:ext cx="17148324" cy="43635500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33765" y="10698807"/>
            <a:ext cx="10091950" cy="34972309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71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2567" y="35788917"/>
            <a:ext cx="18405158" cy="4225085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012567" y="4568295"/>
            <a:ext cx="18405158" cy="30676215"/>
          </a:xfrm>
        </p:spPr>
        <p:txBody>
          <a:bodyPr/>
          <a:lstStyle>
            <a:lvl1pPr marL="0" indent="0">
              <a:buNone/>
              <a:defRPr sz="16700"/>
            </a:lvl1pPr>
            <a:lvl2pPr marL="2388870" indent="0">
              <a:buNone/>
              <a:defRPr sz="14600"/>
            </a:lvl2pPr>
            <a:lvl3pPr marL="4777740" indent="0">
              <a:buNone/>
              <a:defRPr sz="12500"/>
            </a:lvl3pPr>
            <a:lvl4pPr marL="7166610" indent="0">
              <a:buNone/>
              <a:defRPr sz="10500"/>
            </a:lvl4pPr>
            <a:lvl5pPr marL="9555480" indent="0">
              <a:buNone/>
              <a:defRPr sz="10500"/>
            </a:lvl5pPr>
            <a:lvl6pPr marL="11944350" indent="0">
              <a:buNone/>
              <a:defRPr sz="10500"/>
            </a:lvl6pPr>
            <a:lvl7pPr marL="14333220" indent="0">
              <a:buNone/>
              <a:defRPr sz="10500"/>
            </a:lvl7pPr>
            <a:lvl8pPr marL="16722090" indent="0">
              <a:buNone/>
              <a:defRPr sz="10500"/>
            </a:lvl8pPr>
            <a:lvl9pPr marL="19110960" indent="0">
              <a:buNone/>
              <a:defRPr sz="10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12567" y="40014002"/>
            <a:ext cx="18405158" cy="6000320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8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33765" y="2047451"/>
            <a:ext cx="27607737" cy="8521171"/>
          </a:xfrm>
          <a:prstGeom prst="rect">
            <a:avLst/>
          </a:prstGeom>
        </p:spPr>
        <p:txBody>
          <a:bodyPr vert="horz" lIns="477774" tIns="238887" rIns="477774" bIns="23888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33765" y="11929645"/>
            <a:ext cx="27607737" cy="33741473"/>
          </a:xfrm>
          <a:prstGeom prst="rect">
            <a:avLst/>
          </a:prstGeom>
        </p:spPr>
        <p:txBody>
          <a:bodyPr vert="horz" lIns="477774" tIns="238887" rIns="477774" bIns="23888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33765" y="47387183"/>
            <a:ext cx="7157561" cy="2722041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F4CC-EE12-4648-94FA-B6545BFB3428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480715" y="47387183"/>
            <a:ext cx="9713834" cy="2722041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983941" y="47387183"/>
            <a:ext cx="7157561" cy="2722041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70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7740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653" indent="-1791653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914" indent="-1493044" algn="l" defTabSz="4777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217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104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91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878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765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52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539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87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74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61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548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322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209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1096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17" y="618173"/>
            <a:ext cx="29649048" cy="272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7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Winiori</dc:creator>
  <cp:lastModifiedBy>Winiori</cp:lastModifiedBy>
  <cp:revision>5</cp:revision>
  <dcterms:created xsi:type="dcterms:W3CDTF">2015-05-08T01:27:43Z</dcterms:created>
  <dcterms:modified xsi:type="dcterms:W3CDTF">2017-01-11T05:44:40Z</dcterms:modified>
</cp:coreProperties>
</file>